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/>
          <a:lstStyle/>
          <a:p>
            <a:r>
              <a:rPr lang="hr-HR" dirty="0" smtClean="0"/>
              <a:t>THE PRESENCE OF WOMEN IN THE CROATIAN FILM INDUSTRY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133600"/>
          </a:xfrm>
        </p:spPr>
        <p:txBody>
          <a:bodyPr>
            <a:normAutofit/>
          </a:bodyPr>
          <a:lstStyle/>
          <a:p>
            <a:r>
              <a:rPr lang="hr-HR" sz="1200" dirty="0" smtClean="0">
                <a:solidFill>
                  <a:schemeClr val="tx1"/>
                </a:solidFill>
              </a:rPr>
              <a:t>EUROPEAN MEETING ON GENDER EQUALITY AND DIVERSITY IN THE AUDIOVISUAL SECTOR</a:t>
            </a:r>
          </a:p>
          <a:p>
            <a:r>
              <a:rPr lang="hr-HR" sz="1200" dirty="0" smtClean="0">
                <a:solidFill>
                  <a:schemeClr val="tx1"/>
                </a:solidFill>
              </a:rPr>
              <a:t>ZAGREB, 30 JANUARY 2020</a:t>
            </a:r>
            <a:endParaRPr lang="hr-H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7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FILM FESTIVALS - AWARDS</a:t>
            </a:r>
            <a:endParaRPr lang="hr-HR" dirty="0"/>
          </a:p>
        </p:txBody>
      </p:sp>
      <p:pic>
        <p:nvPicPr>
          <p:cNvPr id="4" name="Content Placeholder 3" descr="FINAL STATISTIKA 6 STR. SAMO ENG ZA PANEL .docx - Microsoft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20708" r="5495" b="11105"/>
          <a:stretch/>
        </p:blipFill>
        <p:spPr>
          <a:xfrm>
            <a:off x="990600" y="1447800"/>
            <a:ext cx="7162800" cy="4810837"/>
          </a:xfrm>
        </p:spPr>
      </p:pic>
    </p:spTree>
    <p:extLst>
      <p:ext uri="{BB962C8B-B14F-4D97-AF65-F5344CB8AC3E}">
        <p14:creationId xmlns:p14="http://schemas.microsoft.com/office/powerpoint/2010/main" val="243005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FILM FESTIVALS - AWARDS</a:t>
            </a:r>
          </a:p>
        </p:txBody>
      </p:sp>
      <p:pic>
        <p:nvPicPr>
          <p:cNvPr id="4" name="Content Placeholder 3" descr="FINAL STATISTIKA 6 STR. SAMO ENG ZA PANEL .docx - Microsoft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38057" r="3626" b="30538"/>
          <a:stretch/>
        </p:blipFill>
        <p:spPr>
          <a:xfrm>
            <a:off x="533400" y="1676400"/>
            <a:ext cx="8153879" cy="2438400"/>
          </a:xfrm>
        </p:spPr>
      </p:pic>
    </p:spTree>
    <p:extLst>
      <p:ext uri="{BB962C8B-B14F-4D97-AF65-F5344CB8AC3E}">
        <p14:creationId xmlns:p14="http://schemas.microsoft.com/office/powerpoint/2010/main" val="122840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CROATIAN FILM PRODUCTION </a:t>
            </a:r>
            <a:br>
              <a:rPr lang="hr-HR" sz="4000" dirty="0" smtClean="0"/>
            </a:br>
            <a:r>
              <a:rPr lang="hr-HR" sz="4000" dirty="0" smtClean="0"/>
              <a:t>1990 -2018</a:t>
            </a:r>
            <a:endParaRPr lang="hr-HR" sz="4000" dirty="0"/>
          </a:p>
        </p:txBody>
      </p:sp>
      <p:pic>
        <p:nvPicPr>
          <p:cNvPr id="4" name="Content Placeholder 3" descr="FINAL STATISTIKA 6 STR. SAMO ENG ZA PANEL .docx - Microsoft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25954" r="13056" b="6811"/>
          <a:stretch/>
        </p:blipFill>
        <p:spPr>
          <a:xfrm>
            <a:off x="1371600" y="1524000"/>
            <a:ext cx="6520059" cy="5181600"/>
          </a:xfrm>
        </p:spPr>
      </p:pic>
    </p:spTree>
    <p:extLst>
      <p:ext uri="{BB962C8B-B14F-4D97-AF65-F5344CB8AC3E}">
        <p14:creationId xmlns:p14="http://schemas.microsoft.com/office/powerpoint/2010/main" val="268810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EDUCATION – </a:t>
            </a:r>
            <a:r>
              <a:rPr lang="hr-HR" sz="3100" dirty="0" smtClean="0"/>
              <a:t>THE ACADEMY OF DRAMATIC ART</a:t>
            </a:r>
            <a:endParaRPr lang="hr-HR" sz="3100" dirty="0"/>
          </a:p>
        </p:txBody>
      </p:sp>
      <p:pic>
        <p:nvPicPr>
          <p:cNvPr id="4" name="Content Placeholder 3" descr="FINAL STATISTIKA 6 STR. SAMO ENG ZA PANEL .docx - Microsoft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1" t="57580" r="14341" b="15146"/>
          <a:stretch/>
        </p:blipFill>
        <p:spPr>
          <a:xfrm>
            <a:off x="838200" y="1676400"/>
            <a:ext cx="7717651" cy="3688081"/>
          </a:xfrm>
        </p:spPr>
      </p:pic>
    </p:spTree>
    <p:extLst>
      <p:ext uri="{BB962C8B-B14F-4D97-AF65-F5344CB8AC3E}">
        <p14:creationId xmlns:p14="http://schemas.microsoft.com/office/powerpoint/2010/main" val="295673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EDUCATION – </a:t>
            </a:r>
            <a:r>
              <a:rPr lang="hr-HR" sz="3100" dirty="0"/>
              <a:t>THE ACADEMY OF DRAMATIC ART</a:t>
            </a:r>
          </a:p>
        </p:txBody>
      </p:sp>
      <p:pic>
        <p:nvPicPr>
          <p:cNvPr id="4" name="Content Placeholder 3" descr="FINAL STATISTIKA 6 STR. SAMO ENG ZA PANEL .docx - Microsoft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2" t="47793" r="14669" b="28278"/>
          <a:stretch/>
        </p:blipFill>
        <p:spPr>
          <a:xfrm>
            <a:off x="457200" y="1752600"/>
            <a:ext cx="8360229" cy="3505200"/>
          </a:xfrm>
        </p:spPr>
      </p:pic>
    </p:spTree>
    <p:extLst>
      <p:ext uri="{BB962C8B-B14F-4D97-AF65-F5344CB8AC3E}">
        <p14:creationId xmlns:p14="http://schemas.microsoft.com/office/powerpoint/2010/main" val="373967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PROFESSIONAL ASSOCIATIONS</a:t>
            </a:r>
            <a:endParaRPr lang="hr-HR" dirty="0"/>
          </a:p>
        </p:txBody>
      </p:sp>
      <p:pic>
        <p:nvPicPr>
          <p:cNvPr id="6" name="Content Placeholder 5" descr="FINAL STATISTIKA 6 STR. SAMO ENG ZA PANEL .docx - Microsoft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23011" r="16796" b="32571"/>
          <a:stretch/>
        </p:blipFill>
        <p:spPr>
          <a:xfrm>
            <a:off x="1066800" y="1485900"/>
            <a:ext cx="7434491" cy="3166111"/>
          </a:xfrm>
        </p:spPr>
      </p:pic>
    </p:spTree>
    <p:extLst>
      <p:ext uri="{BB962C8B-B14F-4D97-AF65-F5344CB8AC3E}">
        <p14:creationId xmlns:p14="http://schemas.microsoft.com/office/powerpoint/2010/main" val="9541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FIRST-TIME DIRECTORS</a:t>
            </a:r>
            <a:endParaRPr lang="hr-HR" dirty="0"/>
          </a:p>
        </p:txBody>
      </p:sp>
      <p:pic>
        <p:nvPicPr>
          <p:cNvPr id="4" name="Content Placeholder 3" descr="FINAL STATISTIKA 6 STR. SAMO ENG ZA PANEL .docx - Microsoft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28790" r="8041" b="19439"/>
          <a:stretch/>
        </p:blipFill>
        <p:spPr>
          <a:xfrm>
            <a:off x="1066800" y="1676400"/>
            <a:ext cx="7489900" cy="3810000"/>
          </a:xfrm>
        </p:spPr>
      </p:pic>
    </p:spTree>
    <p:extLst>
      <p:ext uri="{BB962C8B-B14F-4D97-AF65-F5344CB8AC3E}">
        <p14:creationId xmlns:p14="http://schemas.microsoft.com/office/powerpoint/2010/main" val="356604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DIRECTOR’S CAREER</a:t>
            </a:r>
            <a:endParaRPr lang="hr-HR" dirty="0"/>
          </a:p>
        </p:txBody>
      </p:sp>
      <p:pic>
        <p:nvPicPr>
          <p:cNvPr id="4" name="Content Placeholder 3" descr="FINAL STATISTIKA 6 STR. SAMO ENG ZA PANEL .docx - Microsoft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22195" r="4962" b="11222"/>
          <a:stretch/>
        </p:blipFill>
        <p:spPr>
          <a:xfrm>
            <a:off x="1143000" y="1524000"/>
            <a:ext cx="6833455" cy="4450080"/>
          </a:xfrm>
        </p:spPr>
      </p:pic>
    </p:spTree>
    <p:extLst>
      <p:ext uri="{BB962C8B-B14F-4D97-AF65-F5344CB8AC3E}">
        <p14:creationId xmlns:p14="http://schemas.microsoft.com/office/powerpoint/2010/main" val="50471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EUROPEAN FILM PRODUCTION </a:t>
            </a:r>
            <a:br>
              <a:rPr lang="hr-HR" dirty="0" smtClean="0"/>
            </a:br>
            <a:r>
              <a:rPr lang="hr-HR" dirty="0" smtClean="0"/>
              <a:t>2012 - 2016</a:t>
            </a:r>
            <a:endParaRPr lang="hr-HR" dirty="0"/>
          </a:p>
        </p:txBody>
      </p:sp>
      <p:pic>
        <p:nvPicPr>
          <p:cNvPr id="4" name="Content Placeholder 3" descr="FINAL STATISTIKA 6 STR. SAMO ENG ZA PANEL .docx - Microsoft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33397" r="5927" b="14135"/>
          <a:stretch/>
        </p:blipFill>
        <p:spPr>
          <a:xfrm>
            <a:off x="161609" y="1600200"/>
            <a:ext cx="8677591" cy="4952999"/>
          </a:xfrm>
        </p:spPr>
      </p:pic>
    </p:spTree>
    <p:extLst>
      <p:ext uri="{BB962C8B-B14F-4D97-AF65-F5344CB8AC3E}">
        <p14:creationId xmlns:p14="http://schemas.microsoft.com/office/powerpoint/2010/main" val="321901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FILM FESTIVALS</a:t>
            </a:r>
            <a:endParaRPr lang="hr-HR" dirty="0"/>
          </a:p>
        </p:txBody>
      </p:sp>
      <p:pic>
        <p:nvPicPr>
          <p:cNvPr id="4" name="Content Placeholder 3" descr="FINAL STATISTIKA 6 STR. SAMO ENG ZA PANEL .docx - Microsoft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27780" r="2686" b="7569"/>
          <a:stretch/>
        </p:blipFill>
        <p:spPr>
          <a:xfrm>
            <a:off x="762000" y="1447800"/>
            <a:ext cx="7715254" cy="4572000"/>
          </a:xfrm>
        </p:spPr>
      </p:pic>
    </p:spTree>
    <p:extLst>
      <p:ext uri="{BB962C8B-B14F-4D97-AF65-F5344CB8AC3E}">
        <p14:creationId xmlns:p14="http://schemas.microsoft.com/office/powerpoint/2010/main" val="669889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</TotalTime>
  <Words>61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PRESENCE OF WOMEN IN THE CROATIAN FILM INDUSTRY</vt:lpstr>
      <vt:lpstr>CROATIAN FILM PRODUCTION  1990 -2018</vt:lpstr>
      <vt:lpstr>EDUCATION – THE ACADEMY OF DRAMATIC ART</vt:lpstr>
      <vt:lpstr>EDUCATION – THE ACADEMY OF DRAMATIC ART</vt:lpstr>
      <vt:lpstr>PROFESSIONAL ASSOCIATIONS</vt:lpstr>
      <vt:lpstr>FIRST-TIME DIRECTORS</vt:lpstr>
      <vt:lpstr>DIRECTOR’S CAREER</vt:lpstr>
      <vt:lpstr>EUROPEAN FILM PRODUCTION  2012 - 2016</vt:lpstr>
      <vt:lpstr>FILM FESTIVALS</vt:lpstr>
      <vt:lpstr>FILM FESTIVALS - AWARDS</vt:lpstr>
      <vt:lpstr>FILM FESTIVALS - AWARDS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Zrinka</dc:creator>
  <cp:lastModifiedBy>Zrinka</cp:lastModifiedBy>
  <cp:revision>13</cp:revision>
  <dcterms:created xsi:type="dcterms:W3CDTF">2006-08-16T00:00:00Z</dcterms:created>
  <dcterms:modified xsi:type="dcterms:W3CDTF">2020-01-29T21:21:16Z</dcterms:modified>
</cp:coreProperties>
</file>